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472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 Launcher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6000" y="3654000"/>
            <a:ext cx="2007875" cy="200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https://zoom.us/download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31250</TotalTime>
  <Words>1055</Words>
  <Application>Microsoft Macintosh PowerPoint</Application>
  <PresentationFormat>Widescreen</PresentationFormat>
  <Paragraphs>202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286</cp:revision>
  <dcterms:created xsi:type="dcterms:W3CDTF">2018-05-23T13:08:44Z</dcterms:created>
  <dcterms:modified xsi:type="dcterms:W3CDTF">2025-05-07T12:19:44Z</dcterms:modified>
  <cp:category/>
</cp:coreProperties>
</file>